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5"/>
  </p:notesMasterIdLst>
  <p:sldIdLst>
    <p:sldId id="256" r:id="rId2"/>
    <p:sldId id="463" r:id="rId3"/>
    <p:sldId id="672" r:id="rId4"/>
    <p:sldId id="673" r:id="rId5"/>
    <p:sldId id="674" r:id="rId6"/>
    <p:sldId id="675" r:id="rId7"/>
    <p:sldId id="502" r:id="rId8"/>
    <p:sldId id="676" r:id="rId9"/>
    <p:sldId id="677" r:id="rId10"/>
    <p:sldId id="678" r:id="rId11"/>
    <p:sldId id="419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89" r:id="rId23"/>
    <p:sldId id="493" r:id="rId24"/>
    <p:sldId id="494" r:id="rId25"/>
    <p:sldId id="657" r:id="rId26"/>
    <p:sldId id="658" r:id="rId27"/>
    <p:sldId id="661" r:id="rId28"/>
    <p:sldId id="477" r:id="rId29"/>
    <p:sldId id="399" r:id="rId30"/>
    <p:sldId id="409" r:id="rId31"/>
    <p:sldId id="481" r:id="rId32"/>
    <p:sldId id="482" r:id="rId33"/>
    <p:sldId id="6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7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Corporate_Full_Stack_Training/blob/master/Day%207/controller/View2.controller.txt" TargetMode="External"/><Relationship Id="rId3" Type="http://schemas.openxmlformats.org/officeDocument/2006/relationships/hyperlink" Target="https://github.com/soyuztechnologies/Corporate_Full_Stack_Training/blob/master/Day%207/manifest.json.txt" TargetMode="External"/><Relationship Id="rId7" Type="http://schemas.openxmlformats.org/officeDocument/2006/relationships/hyperlink" Target="https://github.com/soyuztechnologies/Corporate_Full_Stack_Training/blob/master/Day%207/fragment/supplierTab.fragment.xml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Corporate_Full_Stack_Training/blob/master/Day%207/fragment/moreInfo.fragment.xml.txt" TargetMode="External"/><Relationship Id="rId11" Type="http://schemas.openxmlformats.org/officeDocument/2006/relationships/hyperlink" Target="https://github.com/soyuztechnologies/Corporate_Full_Stack_Training/blob/master/Day%207/controller/Add.contoller.js.txt" TargetMode="External"/><Relationship Id="rId5" Type="http://schemas.openxmlformats.org/officeDocument/2006/relationships/hyperlink" Target="https://github.com/soyuztechnologies/Corporate_Full_Stack_Training/blob/master/Day%207/View/View2.view.xml.txt" TargetMode="External"/><Relationship Id="rId10" Type="http://schemas.openxmlformats.org/officeDocument/2006/relationships/hyperlink" Target="https://github.com/soyuztechnologies/Corporate_Full_Stack_Training/blob/master/Day%207/View/add.xml.txt" TargetMode="External"/><Relationship Id="rId4" Type="http://schemas.openxmlformats.org/officeDocument/2006/relationships/hyperlink" Target="https://github.com/soyuztechnologies/Corporate_Full_Stack_Training/blob/master/Day%207/View/View1.view.xml.txt" TargetMode="External"/><Relationship Id="rId9" Type="http://schemas.openxmlformats.org/officeDocument/2006/relationships/hyperlink" Target="https://github.com/soyuztechnologies/Corporate_Full_Stack_Training/blob/master/Day%207/controller/View1.view.controller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10" Type="http://schemas.openxmlformats.org/officeDocument/2006/relationships/image" Target="../media/image2.png"/><Relationship Id="rId4" Type="http://schemas.openxmlformats.org/officeDocument/2006/relationships/image" Target="../media/image59.tiff"/><Relationship Id="rId9" Type="http://schemas.openxmlformats.org/officeDocument/2006/relationships/hyperlink" Target="https://anubhavtraining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64.jpg"/><Relationship Id="rId7" Type="http://schemas.openxmlformats.org/officeDocument/2006/relationships/image" Target="../media/image6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6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Corporate_Full_Stack_Training/blob/master/Day%207/function%20Import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5381654" cy="481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Implementing the delete and update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Function Import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Association</a:t>
            </a: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2905198"/>
            <a:ext cx="4553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Connectivity: Role of SCC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Connectivity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Destination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BAS Fiori App Integration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Consuming Northwind OData service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253586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xs-app.json 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package.json file to the project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View1.xml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View2.xml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supplierTab.fragment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View2.controller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View1.controller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Add.view.xml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Add.controller.js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7" y="2091212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3" y="2072863"/>
            <a:ext cx="4047833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072862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2993751" y="3064162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825777" y="3064162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448854" y="4892244"/>
            <a:ext cx="25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832605" y="4936896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931564" y="4937556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E05408-0EA3-403D-A547-F46901C3C47C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9C3FC60D-4FE0-4DB7-8F35-CFC64480257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13383</TotalTime>
  <Words>1144</Words>
  <Application>Microsoft Office PowerPoint</Application>
  <PresentationFormat>Widescreen</PresentationFormat>
  <Paragraphs>180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Benton Sans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652</cp:revision>
  <dcterms:created xsi:type="dcterms:W3CDTF">2016-07-10T03:33:26Z</dcterms:created>
  <dcterms:modified xsi:type="dcterms:W3CDTF">2021-06-01T10:58:13Z</dcterms:modified>
</cp:coreProperties>
</file>